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4" r:id="rId4"/>
    <p:sldId id="273" r:id="rId5"/>
    <p:sldId id="271" r:id="rId6"/>
    <p:sldId id="270" r:id="rId7"/>
    <p:sldId id="269" r:id="rId8"/>
    <p:sldId id="268" r:id="rId9"/>
    <p:sldId id="275" r:id="rId10"/>
    <p:sldId id="276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22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87F8F4-C0D7-4D61-B41D-EA28A85DF229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FE98D6-4B48-48BD-99D7-7E9D26ACA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4B0EDC-86C1-4D56-A787-5932997C67AE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F07562-40FA-48D7-BF3F-4B2A3F792C58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08901-3311-478B-B85F-A6E2C6C5518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9553-A346-4D35-9371-E3F589E82D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BABC-2BF9-46F0-B67E-EEA9C0209F5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ED48-2443-4AC6-8E7C-F73D40A0EB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B469-F8F4-4B34-A4F1-6D2F14D91B9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DDE90-EB27-4C4F-8AA0-FE32E70E79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B2C8-AA35-4F0F-BD5A-A97FB6ED5D6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5BAE-350B-4D56-B25F-76272E3783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8A79-2643-43DB-8353-9081D97C192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3406-87E0-43A1-8BA5-02BA7A733E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33550-5D2F-4098-945E-9295CAA418C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F435-F5AF-4AC8-8A35-B44165558B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4563-05FF-4604-AC53-C397DB154D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9FBB-A23A-44D9-BDE3-AF43BC63DB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101B-F46A-4925-A050-BEE92DB03A4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2C3C-B0A9-4F2F-A8DD-3E4D486ED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0337-59CD-491E-A3A9-8F02D79B69F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6424-5346-4B85-913D-24FD6402C2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1B6C-560F-4550-93E3-F392B0FA921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097F-A46D-4211-9F5A-333B29E3CE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0772-110B-45DA-8791-C9E8D811609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48E9-F379-4071-8E16-F9A297EC8A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A62FB-4736-4F6B-B902-73FE85AB272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E76531-0CC9-4B99-AB92-5441C94C28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8000" dirty="0" smtClean="0">
                <a:latin typeface="Comic Sans MS" pitchFamily="66" charset="0"/>
              </a:rPr>
              <a:t>Jobs</a:t>
            </a:r>
            <a:endParaRPr lang="en-GB" altLang="en-US" sz="8000" dirty="0" smtClean="0">
              <a:latin typeface="Comic Sans MS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Teacher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Banker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Astronaut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Pilot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Nurse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Mechanic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171448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A ______ flies planes.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pilot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171448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A ______ covers the news.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reporter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171448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A ______ works in a laboratory.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scientist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171448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A ______ sings songs.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singer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171448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An ______ acts in movies.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actor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171448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A ______ fights fires.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err="1" smtClean="0">
                <a:latin typeface="Comic Sans MS" panose="030F0902030302020204" pitchFamily="66" charset="0"/>
                <a:ea typeface="+mj-ea"/>
                <a:cs typeface="+mj-cs"/>
              </a:rPr>
              <a:t>firefighter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171448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A ______ fixes vehicles.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mechanic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171448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An ______ astronaut goes to space.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astronaut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1714488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A ______ protects the public.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police officer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116</Words>
  <Application>Microsoft Macintosh PowerPoint</Application>
  <PresentationFormat>On-screen Show (4:3)</PresentationFormat>
  <Paragraphs>48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Jobs</vt:lpstr>
      <vt:lpstr>A ______ covers the news.</vt:lpstr>
      <vt:lpstr>A ______ works in a laboratory.</vt:lpstr>
      <vt:lpstr>A ______ sings songs.</vt:lpstr>
      <vt:lpstr>An ______ acts in movies.</vt:lpstr>
      <vt:lpstr>A ______ fights fires.</vt:lpstr>
      <vt:lpstr>A ______ fixes vehicles.</vt:lpstr>
      <vt:lpstr>An ______ astronaut goes to space.</vt:lpstr>
      <vt:lpstr>A ______ protects the public.</vt:lpstr>
      <vt:lpstr>A ______ flies planes.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Jobs</dc:title>
  <dc:creator>ESL Puzzles</dc:creator>
  <cp:lastModifiedBy>Richard</cp:lastModifiedBy>
  <cp:revision>29</cp:revision>
  <dcterms:created xsi:type="dcterms:W3CDTF">2020-03-09T01:59:01Z</dcterms:created>
  <dcterms:modified xsi:type="dcterms:W3CDTF">2020-03-22T06:51:18Z</dcterms:modified>
</cp:coreProperties>
</file>